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Alfa Slab On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lfaSlabOne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502921c0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502921c0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502921c0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5502921c0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502921c0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502921c0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502921c0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502921c0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502921c0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502921c0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502921c0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502921c0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502921c0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502921c0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502921c0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5502921c0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502921c0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502921c0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502921c0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502921c0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502921c0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502921c0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502921c0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502921c0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502921c0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502921c0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502921c0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502921c0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502921c0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502921c0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502921c0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502921c0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502921c0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502921c0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502921c0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502921c0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502921c0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502921c0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502921c0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502921c0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BST construction 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23/06/25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1"/>
          <p:cNvSpPr txBox="1"/>
          <p:nvPr/>
        </p:nvSpPr>
        <p:spPr>
          <a:xfrm>
            <a:off x="356950" y="4234500"/>
            <a:ext cx="273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Recursive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solution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9725"/>
            <a:ext cx="8839200" cy="2951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2"/>
          <p:cNvSpPr txBox="1"/>
          <p:nvPr/>
        </p:nvSpPr>
        <p:spPr>
          <a:xfrm>
            <a:off x="474725" y="4417725"/>
            <a:ext cx="24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Iterative solution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/>
        </p:nvSpPr>
        <p:spPr>
          <a:xfrm>
            <a:off x="317675" y="334325"/>
            <a:ext cx="4999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Time taken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6hrs 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Day 1 - 3hrs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Day 2 - 3hrs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Special case : root node deletion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682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1712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1589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1422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275"/>
            <a:ext cx="8839199" cy="1172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